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Garet Bold" charset="1" panose="00000000000000000000"/>
      <p:regular r:id="rId13"/>
    </p:embeddedFont>
    <p:embeddedFont>
      <p:font typeface="Garet" charset="1" panose="00000000000000000000"/>
      <p:regular r:id="rId14"/>
    </p:embeddedFont>
    <p:embeddedFont>
      <p:font typeface="Poppins Bold" charset="1" panose="000008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518" r="0" b="-6851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81367" y="3458064"/>
            <a:ext cx="11725266" cy="2635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640"/>
              </a:lnSpc>
              <a:spcBef>
                <a:spcPct val="0"/>
              </a:spcBef>
            </a:pPr>
            <a:r>
              <a:rPr lang="en-US" b="true" sz="7600">
                <a:solidFill>
                  <a:srgbClr val="EE3F1E"/>
                </a:solidFill>
                <a:latin typeface="Garet Bold"/>
                <a:ea typeface="Garet Bold"/>
                <a:cs typeface="Garet Bold"/>
                <a:sym typeface="Garet Bold"/>
              </a:rPr>
              <a:t>УПРАВЛЕНИЕ НА СКЛАД С ИНВЕНТАР</a:t>
            </a:r>
          </a:p>
        </p:txBody>
      </p:sp>
      <p:sp>
        <p:nvSpPr>
          <p:cNvPr name="AutoShape 4" id="4"/>
          <p:cNvSpPr/>
          <p:nvPr/>
        </p:nvSpPr>
        <p:spPr>
          <a:xfrm>
            <a:off x="1028731" y="9229725"/>
            <a:ext cx="11860769" cy="19050"/>
          </a:xfrm>
          <a:prstGeom prst="line">
            <a:avLst/>
          </a:prstGeom>
          <a:ln cap="flat" w="19050">
            <a:solidFill>
              <a:srgbClr val="EE3F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3380130" y="8918575"/>
            <a:ext cx="38791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Александър Костадинов 10г.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476617" cy="561326"/>
          </a:xfrm>
          <a:custGeom>
            <a:avLst/>
            <a:gdLst/>
            <a:ahLst/>
            <a:cxnLst/>
            <a:rect r="r" b="b" t="t" l="l"/>
            <a:pathLst>
              <a:path h="561326" w="476617">
                <a:moveTo>
                  <a:pt x="0" y="0"/>
                </a:moveTo>
                <a:lnTo>
                  <a:pt x="476617" y="0"/>
                </a:lnTo>
                <a:lnTo>
                  <a:pt x="476617" y="561326"/>
                </a:lnTo>
                <a:lnTo>
                  <a:pt x="0" y="5613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399526"/>
            <a:ext cx="5668451" cy="248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ЦЕЛ НА </a:t>
            </a:r>
            <a:r>
              <a:rPr lang="en-US" sz="6999" b="true">
                <a:solidFill>
                  <a:srgbClr val="EE3F1E"/>
                </a:solidFill>
                <a:latin typeface="Poppins Bold"/>
                <a:ea typeface="Poppins Bold"/>
                <a:cs typeface="Poppins Bold"/>
                <a:sym typeface="Poppins Bold"/>
              </a:rPr>
              <a:t>ПРОЕКТА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4187305"/>
            <a:ext cx="7457668" cy="3338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Целта на проекта е да се създаде програма за управление на склад, която позволява добавяне и продажба на продукти, както и проследяване на извършените операции.</a:t>
            </a:r>
          </a:p>
        </p:txBody>
      </p:sp>
      <p:sp>
        <p:nvSpPr>
          <p:cNvPr name="AutoShape 4" id="4"/>
          <p:cNvSpPr/>
          <p:nvPr/>
        </p:nvSpPr>
        <p:spPr>
          <a:xfrm>
            <a:off x="1028731" y="9229725"/>
            <a:ext cx="11860769" cy="19050"/>
          </a:xfrm>
          <a:prstGeom prst="line">
            <a:avLst/>
          </a:prstGeom>
          <a:ln cap="flat" w="19050">
            <a:solidFill>
              <a:srgbClr val="EE3F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028700"/>
            <a:ext cx="476617" cy="561326"/>
          </a:xfrm>
          <a:custGeom>
            <a:avLst/>
            <a:gdLst/>
            <a:ahLst/>
            <a:cxnLst/>
            <a:rect r="r" b="b" t="t" l="l"/>
            <a:pathLst>
              <a:path h="561326" w="476617">
                <a:moveTo>
                  <a:pt x="0" y="0"/>
                </a:moveTo>
                <a:lnTo>
                  <a:pt x="476617" y="0"/>
                </a:lnTo>
                <a:lnTo>
                  <a:pt x="476617" y="561326"/>
                </a:lnTo>
                <a:lnTo>
                  <a:pt x="0" y="5613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65330" y="2136051"/>
            <a:ext cx="5389450" cy="538945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4"/>
              <a:stretch>
                <a:fillRect l="-25046" t="0" r="-2504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289943" y="6842949"/>
            <a:ext cx="3340223" cy="1017999"/>
            <a:chOff x="0" y="0"/>
            <a:chExt cx="879729" cy="2681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79729" cy="268115"/>
            </a:xfrm>
            <a:custGeom>
              <a:avLst/>
              <a:gdLst/>
              <a:ahLst/>
              <a:cxnLst/>
              <a:rect r="r" b="b" t="t" l="l"/>
              <a:pathLst>
                <a:path h="268115" w="879729">
                  <a:moveTo>
                    <a:pt x="0" y="0"/>
                  </a:moveTo>
                  <a:lnTo>
                    <a:pt x="879729" y="0"/>
                  </a:lnTo>
                  <a:lnTo>
                    <a:pt x="879729" y="268115"/>
                  </a:lnTo>
                  <a:lnTo>
                    <a:pt x="0" y="268115"/>
                  </a:lnTo>
                  <a:close/>
                </a:path>
              </a:pathLst>
            </a:custGeom>
            <a:solidFill>
              <a:srgbClr val="EE3F1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79729" cy="306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774877" y="7104286"/>
            <a:ext cx="2229245" cy="447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3"/>
              </a:lnSpc>
              <a:spcBef>
                <a:spcPct val="0"/>
              </a:spcBef>
            </a:pPr>
            <a:r>
              <a:rPr lang="en-US" b="true" sz="2652">
                <a:solidFill>
                  <a:srgbClr val="222222"/>
                </a:solidFill>
                <a:latin typeface="Garet Bold"/>
                <a:ea typeface="Garet Bold"/>
                <a:cs typeface="Garet Bold"/>
                <a:sym typeface="Garet Bold"/>
              </a:rPr>
              <a:t>Teddy Yu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9416" y="4518373"/>
            <a:ext cx="642907" cy="64290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3F1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222222"/>
                  </a:solidFill>
                  <a:latin typeface="Garet"/>
                  <a:ea typeface="Garet"/>
                  <a:cs typeface="Garet"/>
                  <a:sym typeface="Garet"/>
                </a:rPr>
                <a:t>1</a:t>
              </a:r>
            </a:p>
          </p:txBody>
        </p:sp>
      </p:grpSp>
      <p:sp>
        <p:nvSpPr>
          <p:cNvPr name="AutoShape 5" id="5"/>
          <p:cNvSpPr/>
          <p:nvPr/>
        </p:nvSpPr>
        <p:spPr>
          <a:xfrm>
            <a:off x="1028731" y="9229725"/>
            <a:ext cx="11860769" cy="19050"/>
          </a:xfrm>
          <a:prstGeom prst="line">
            <a:avLst/>
          </a:prstGeom>
          <a:ln cap="flat" w="19050">
            <a:solidFill>
              <a:srgbClr val="EE3F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476617" cy="561326"/>
          </a:xfrm>
          <a:custGeom>
            <a:avLst/>
            <a:gdLst/>
            <a:ahLst/>
            <a:cxnLst/>
            <a:rect r="r" b="b" t="t" l="l"/>
            <a:pathLst>
              <a:path h="561326" w="476617">
                <a:moveTo>
                  <a:pt x="0" y="0"/>
                </a:moveTo>
                <a:lnTo>
                  <a:pt x="476617" y="0"/>
                </a:lnTo>
                <a:lnTo>
                  <a:pt x="476617" y="561326"/>
                </a:lnTo>
                <a:lnTo>
                  <a:pt x="0" y="5613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563100" y="152412"/>
            <a:ext cx="8366676" cy="9982176"/>
          </a:xfrm>
          <a:custGeom>
            <a:avLst/>
            <a:gdLst/>
            <a:ahLst/>
            <a:cxnLst/>
            <a:rect r="r" b="b" t="t" l="l"/>
            <a:pathLst>
              <a:path h="9982176" w="8366676">
                <a:moveTo>
                  <a:pt x="0" y="0"/>
                </a:moveTo>
                <a:lnTo>
                  <a:pt x="8366676" y="0"/>
                </a:lnTo>
                <a:lnTo>
                  <a:pt x="8366676" y="9982176"/>
                </a:lnTo>
                <a:lnTo>
                  <a:pt x="0" y="9982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681" r="-2207" b="-41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74830" y="3109421"/>
            <a:ext cx="5791895" cy="927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40"/>
              </a:lnSpc>
            </a:pPr>
            <a:r>
              <a:rPr lang="en-US" sz="5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INVENTORY</a:t>
            </a:r>
            <a:r>
              <a:rPr lang="en-US" sz="5100" b="true">
                <a:solidFill>
                  <a:srgbClr val="EE3F1E"/>
                </a:solidFill>
                <a:latin typeface="Poppins Bold"/>
                <a:ea typeface="Poppins Bold"/>
                <a:cs typeface="Poppins Bold"/>
                <a:sym typeface="Poppins Bold"/>
              </a:rPr>
              <a:t>ITEM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23244" y="4470748"/>
            <a:ext cx="7069170" cy="1407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Класът Invent</a:t>
            </a:r>
            <a:r>
              <a:rPr lang="en-US" sz="26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oryItem описва складов продукт. Той съдържа свойства за име, количество и цена.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9416" y="4518373"/>
            <a:ext cx="642907" cy="64290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3F1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222222"/>
                  </a:solidFill>
                  <a:latin typeface="Garet"/>
                  <a:ea typeface="Garet"/>
                  <a:cs typeface="Garet"/>
                  <a:sym typeface="Garet"/>
                </a:rPr>
                <a:t>2</a:t>
              </a:r>
            </a:p>
          </p:txBody>
        </p:sp>
      </p:grpSp>
      <p:sp>
        <p:nvSpPr>
          <p:cNvPr name="AutoShape 5" id="5"/>
          <p:cNvSpPr/>
          <p:nvPr/>
        </p:nvSpPr>
        <p:spPr>
          <a:xfrm>
            <a:off x="1028731" y="9229725"/>
            <a:ext cx="11860769" cy="19050"/>
          </a:xfrm>
          <a:prstGeom prst="line">
            <a:avLst/>
          </a:prstGeom>
          <a:ln cap="flat" w="19050">
            <a:solidFill>
              <a:srgbClr val="EE3F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476617" cy="561326"/>
          </a:xfrm>
          <a:custGeom>
            <a:avLst/>
            <a:gdLst/>
            <a:ahLst/>
            <a:cxnLst/>
            <a:rect r="r" b="b" t="t" l="l"/>
            <a:pathLst>
              <a:path h="561326" w="476617">
                <a:moveTo>
                  <a:pt x="0" y="0"/>
                </a:moveTo>
                <a:lnTo>
                  <a:pt x="476617" y="0"/>
                </a:lnTo>
                <a:lnTo>
                  <a:pt x="476617" y="561326"/>
                </a:lnTo>
                <a:lnTo>
                  <a:pt x="0" y="5613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367422" y="1575166"/>
            <a:ext cx="8724900" cy="7654559"/>
          </a:xfrm>
          <a:custGeom>
            <a:avLst/>
            <a:gdLst/>
            <a:ahLst/>
            <a:cxnLst/>
            <a:rect r="r" b="b" t="t" l="l"/>
            <a:pathLst>
              <a:path h="7654559" w="8724900">
                <a:moveTo>
                  <a:pt x="0" y="0"/>
                </a:moveTo>
                <a:lnTo>
                  <a:pt x="8724900" y="0"/>
                </a:lnTo>
                <a:lnTo>
                  <a:pt x="8724900" y="7654559"/>
                </a:lnTo>
                <a:lnTo>
                  <a:pt x="0" y="76545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74830" y="3109421"/>
            <a:ext cx="5791895" cy="927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40"/>
              </a:lnSpc>
            </a:pPr>
            <a:r>
              <a:rPr lang="en-US" sz="5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INVENTORY</a:t>
            </a:r>
            <a:r>
              <a:rPr lang="en-US" sz="5100" b="true">
                <a:solidFill>
                  <a:srgbClr val="EE3F1E"/>
                </a:solidFill>
                <a:latin typeface="Poppins Bold"/>
                <a:ea typeface="Poppins Bold"/>
                <a:cs typeface="Poppins Bold"/>
                <a:sym typeface="Poppins Bold"/>
              </a:rPr>
              <a:t>ITEM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52324" y="4470748"/>
            <a:ext cx="7069170" cy="1407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Чрез методите си позволява добавяне на количество и продажба на продукт, като променя наличностите в склада.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2410" y="4201625"/>
            <a:ext cx="642907" cy="64290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3F1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222222"/>
                  </a:solidFill>
                  <a:latin typeface="Garet"/>
                  <a:ea typeface="Garet"/>
                  <a:cs typeface="Garet"/>
                  <a:sym typeface="Garet"/>
                </a:rPr>
                <a:t>3</a:t>
              </a:r>
            </a:p>
          </p:txBody>
        </p:sp>
      </p:grpSp>
      <p:sp>
        <p:nvSpPr>
          <p:cNvPr name="AutoShape 5" id="5"/>
          <p:cNvSpPr/>
          <p:nvPr/>
        </p:nvSpPr>
        <p:spPr>
          <a:xfrm>
            <a:off x="1028731" y="9229725"/>
            <a:ext cx="11860769" cy="19050"/>
          </a:xfrm>
          <a:prstGeom prst="line">
            <a:avLst/>
          </a:prstGeom>
          <a:ln cap="flat" w="19050">
            <a:solidFill>
              <a:srgbClr val="EE3F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476617" cy="561326"/>
          </a:xfrm>
          <a:custGeom>
            <a:avLst/>
            <a:gdLst/>
            <a:ahLst/>
            <a:cxnLst/>
            <a:rect r="r" b="b" t="t" l="l"/>
            <a:pathLst>
              <a:path h="561326" w="476617">
                <a:moveTo>
                  <a:pt x="0" y="0"/>
                </a:moveTo>
                <a:lnTo>
                  <a:pt x="476617" y="0"/>
                </a:lnTo>
                <a:lnTo>
                  <a:pt x="476617" y="561326"/>
                </a:lnTo>
                <a:lnTo>
                  <a:pt x="0" y="5613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988861" y="3723309"/>
            <a:ext cx="8902420" cy="4114800"/>
          </a:xfrm>
          <a:custGeom>
            <a:avLst/>
            <a:gdLst/>
            <a:ahLst/>
            <a:cxnLst/>
            <a:rect r="r" b="b" t="t" l="l"/>
            <a:pathLst>
              <a:path h="4114800" w="8902420">
                <a:moveTo>
                  <a:pt x="0" y="0"/>
                </a:moveTo>
                <a:lnTo>
                  <a:pt x="8902420" y="0"/>
                </a:lnTo>
                <a:lnTo>
                  <a:pt x="89024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886" r="0" b="-2994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10141" y="2149146"/>
            <a:ext cx="6773841" cy="1574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60"/>
              </a:lnSpc>
            </a:pPr>
            <a:r>
              <a:rPr lang="en-US" sz="4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СТАТИЧЕН КЛАС – </a:t>
            </a:r>
            <a:r>
              <a:rPr lang="en-US" sz="4400" b="true">
                <a:solidFill>
                  <a:srgbClr val="EE3F1E"/>
                </a:solidFill>
                <a:latin typeface="Poppins Bold"/>
                <a:ea typeface="Poppins Bold"/>
                <a:cs typeface="Poppins Bold"/>
                <a:sym typeface="Poppins Bold"/>
              </a:rPr>
              <a:t>WAREHOUSEMANAGER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5317" y="4199559"/>
            <a:ext cx="7208940" cy="3114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WareHouseManager е помощен utility клас, който централизира логиката за показване на складова информация и поддържа общ брояч на всички извършени складови операции.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31" y="9229725"/>
            <a:ext cx="11860769" cy="19050"/>
          </a:xfrm>
          <a:prstGeom prst="line">
            <a:avLst/>
          </a:prstGeom>
          <a:ln cap="flat" w="19050">
            <a:solidFill>
              <a:srgbClr val="EE3F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744719" y="325438"/>
            <a:ext cx="168067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222222"/>
                </a:solidFill>
                <a:latin typeface="Garet Bold"/>
                <a:ea typeface="Garet Bold"/>
                <a:cs typeface="Garet Bold"/>
                <a:sym typeface="Garet Bold"/>
              </a:rPr>
              <a:t>Teddy Yu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476250"/>
            <a:ext cx="203388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222222"/>
                </a:solidFill>
                <a:latin typeface="Garet Bold"/>
                <a:ea typeface="Garet Bold"/>
                <a:cs typeface="Garet Bold"/>
                <a:sym typeface="Garet Bold"/>
              </a:rPr>
              <a:t>K</a:t>
            </a:r>
            <a:r>
              <a:rPr lang="en-US" b="true" sz="2000">
                <a:solidFill>
                  <a:srgbClr val="222222"/>
                </a:solidFill>
                <a:latin typeface="Garet Bold"/>
                <a:ea typeface="Garet Bold"/>
                <a:cs typeface="Garet Bold"/>
                <a:sym typeface="Garet Bold"/>
              </a:rPr>
              <a:t>etut Susilo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098" y="777875"/>
            <a:ext cx="203388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222222"/>
                </a:solidFill>
                <a:latin typeface="Garet Bold"/>
                <a:ea typeface="Garet Bold"/>
                <a:cs typeface="Garet Bold"/>
                <a:sym typeface="Garet Bold"/>
              </a:rPr>
              <a:t>Yanis P</a:t>
            </a:r>
            <a:r>
              <a:rPr lang="en-US" b="true" sz="2000">
                <a:solidFill>
                  <a:srgbClr val="222222"/>
                </a:solidFill>
                <a:latin typeface="Garet Bold"/>
                <a:ea typeface="Garet Bold"/>
                <a:cs typeface="Garet Bold"/>
                <a:sym typeface="Garet Bold"/>
              </a:rPr>
              <a:t>etros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-38100"/>
            <a:ext cx="211198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222222"/>
                </a:solidFill>
                <a:latin typeface="Garet Bold"/>
                <a:ea typeface="Garet Bold"/>
                <a:cs typeface="Garet Bold"/>
                <a:sym typeface="Garet Bold"/>
              </a:rPr>
              <a:t>Cahaya D</a:t>
            </a:r>
            <a:r>
              <a:rPr lang="en-US" b="true" sz="2000">
                <a:solidFill>
                  <a:srgbClr val="222222"/>
                </a:solidFill>
                <a:latin typeface="Garet Bold"/>
                <a:ea typeface="Garet Bold"/>
                <a:cs typeface="Garet Bold"/>
                <a:sym typeface="Garet Bold"/>
              </a:rPr>
              <a:t>ewi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05317" y="835025"/>
            <a:ext cx="4761649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PROG</a:t>
            </a:r>
            <a:r>
              <a:rPr lang="en-US" sz="6999" b="true">
                <a:solidFill>
                  <a:srgbClr val="EE3F1E"/>
                </a:solidFill>
                <a:latin typeface="Poppins Bold"/>
                <a:ea typeface="Poppins Bold"/>
                <a:cs typeface="Poppins Bold"/>
                <a:sym typeface="Poppins Bold"/>
              </a:rPr>
              <a:t>RAM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28700" y="1028700"/>
            <a:ext cx="476617" cy="561326"/>
          </a:xfrm>
          <a:custGeom>
            <a:avLst/>
            <a:gdLst/>
            <a:ahLst/>
            <a:cxnLst/>
            <a:rect r="r" b="b" t="t" l="l"/>
            <a:pathLst>
              <a:path h="561326" w="476617">
                <a:moveTo>
                  <a:pt x="0" y="0"/>
                </a:moveTo>
                <a:lnTo>
                  <a:pt x="476617" y="0"/>
                </a:lnTo>
                <a:lnTo>
                  <a:pt x="476617" y="561326"/>
                </a:lnTo>
                <a:lnTo>
                  <a:pt x="0" y="5613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699398" y="2443023"/>
            <a:ext cx="10145686" cy="4115139"/>
          </a:xfrm>
          <a:custGeom>
            <a:avLst/>
            <a:gdLst/>
            <a:ahLst/>
            <a:cxnLst/>
            <a:rect r="r" b="b" t="t" l="l"/>
            <a:pathLst>
              <a:path h="4115139" w="10145686">
                <a:moveTo>
                  <a:pt x="0" y="0"/>
                </a:moveTo>
                <a:lnTo>
                  <a:pt x="10145685" y="0"/>
                </a:lnTo>
                <a:lnTo>
                  <a:pt x="10145685" y="4115139"/>
                </a:lnTo>
                <a:lnTo>
                  <a:pt x="0" y="4115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3" r="0" b="-4114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624101" y="2443023"/>
            <a:ext cx="642907" cy="64290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3F1E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222222"/>
                  </a:solidFill>
                  <a:latin typeface="Garet"/>
                  <a:ea typeface="Garet"/>
                  <a:cs typeface="Garet"/>
                  <a:sym typeface="Garet"/>
                </a:rPr>
                <a:t>4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505317" y="2625725"/>
            <a:ext cx="6194081" cy="3615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10"/>
              </a:lnSpc>
              <a:spcBef>
                <a:spcPct val="0"/>
              </a:spcBef>
            </a:pPr>
            <a:r>
              <a:rPr lang="en-US" sz="343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Кодът симулира базовото управление на складовия артикул — създава, добавя и продава количеството, след което показва актуалното състояние.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31" y="9229725"/>
            <a:ext cx="11860769" cy="19050"/>
          </a:xfrm>
          <a:prstGeom prst="line">
            <a:avLst/>
          </a:prstGeom>
          <a:ln cap="flat" w="19050">
            <a:solidFill>
              <a:srgbClr val="EE3F1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3380130" y="8918575"/>
            <a:ext cx="38791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www.reallygreatsite.com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1028700"/>
            <a:ext cx="476617" cy="561326"/>
          </a:xfrm>
          <a:custGeom>
            <a:avLst/>
            <a:gdLst/>
            <a:ahLst/>
            <a:cxnLst/>
            <a:rect r="r" b="b" t="t" l="l"/>
            <a:pathLst>
              <a:path h="561326" w="476617">
                <a:moveTo>
                  <a:pt x="0" y="0"/>
                </a:moveTo>
                <a:lnTo>
                  <a:pt x="476617" y="0"/>
                </a:lnTo>
                <a:lnTo>
                  <a:pt x="476617" y="561326"/>
                </a:lnTo>
                <a:lnTo>
                  <a:pt x="0" y="5613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10141" y="1055363"/>
            <a:ext cx="427063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Timmerman Industries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85517" y="4194175"/>
            <a:ext cx="9916966" cy="1708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b="true" sz="99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DAG7kUQ3n6A</dc:identifier>
  <dcterms:modified xsi:type="dcterms:W3CDTF">2011-08-01T06:04:30Z</dcterms:modified>
  <cp:revision>1</cp:revision>
  <dc:title>Gray and Red Corporate Logistics Presentation</dc:title>
</cp:coreProperties>
</file>

<file path=docProps/thumbnail.jpeg>
</file>